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57" r:id="rId5"/>
    <p:sldId id="258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90" d="100"/>
          <a:sy n="90" d="100"/>
        </p:scale>
        <p:origin x="3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672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468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867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71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150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626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559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73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642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42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20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5B160-3CD7-47CF-B462-399E4462C289}" type="datetimeFigureOut">
              <a:rPr lang="en-GB" smtClean="0"/>
              <a:t>12/05/2016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077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10388" y="-611302"/>
            <a:ext cx="12575865" cy="746930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6632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42442" y="2347400"/>
            <a:ext cx="10755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u="sng" dirty="0">
                <a:solidFill>
                  <a:schemeClr val="accent1">
                    <a:lumMod val="50000"/>
                  </a:schemeClr>
                </a:solidFill>
                <a:effectLst/>
              </a:rPr>
              <a:t>Session 1</a:t>
            </a:r>
          </a:p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  <a:effectLst/>
              </a:rPr>
              <a:t>The aim of this session is to support you in 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effectLst/>
              </a:rPr>
              <a:t>organising your time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  <a:effectLst/>
              </a:rPr>
              <a:t>to revise and to help you 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effectLst/>
              </a:rPr>
              <a:t>identify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  <a:effectLst/>
              </a:rPr>
              <a:t> what 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effectLst/>
              </a:rPr>
              <a:t>resources you will need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  <a:effectLst/>
              </a:rPr>
              <a:t> to </a:t>
            </a:r>
            <a:r>
              <a:rPr lang="en-US" sz="3600" b="1" dirty="0">
                <a:solidFill>
                  <a:schemeClr val="accent6"/>
                </a:solidFill>
                <a:effectLst/>
              </a:rPr>
              <a:t>successfully prepare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  <a:effectLst/>
              </a:rPr>
              <a:t>for the </a:t>
            </a:r>
            <a:r>
              <a:rPr lang="en-US" sz="3600" b="1" dirty="0">
                <a:solidFill>
                  <a:schemeClr val="accent6"/>
                </a:solidFill>
                <a:effectLst/>
              </a:rPr>
              <a:t>summer examinations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  <a:effectLst/>
              </a:rPr>
              <a:t>. 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409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6727" t="21345" r="11917" b="9163"/>
          <a:stretch/>
        </p:blipFill>
        <p:spPr>
          <a:xfrm>
            <a:off x="4256867" y="1627322"/>
            <a:ext cx="7935133" cy="50834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073900" y="3365500"/>
            <a:ext cx="4495800" cy="50800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Aim to revise for at least two sessions per week on these subjects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073900" y="4035614"/>
            <a:ext cx="4495800" cy="508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Aim to revise for at least three sessions per week on these subjects</a:t>
            </a:r>
          </a:p>
        </p:txBody>
      </p:sp>
      <p:sp>
        <p:nvSpPr>
          <p:cNvPr id="7" name="Left Arrow 6"/>
          <p:cNvSpPr/>
          <p:nvPr/>
        </p:nvSpPr>
        <p:spPr>
          <a:xfrm>
            <a:off x="6413500" y="3492500"/>
            <a:ext cx="660400" cy="254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Arrow 7"/>
          <p:cNvSpPr/>
          <p:nvPr/>
        </p:nvSpPr>
        <p:spPr>
          <a:xfrm>
            <a:off x="6413500" y="4162614"/>
            <a:ext cx="660400" cy="254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6583" y="2034784"/>
            <a:ext cx="40764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Use the other side of your revision timetable to set your 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goals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identify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 where your 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focus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 should be.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There is also a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 useful list of resources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you will need to have access to in order to successfully prepare for your examinations with </a:t>
            </a:r>
            <a:r>
              <a:rPr lang="en-GB" sz="2400" b="1" dirty="0">
                <a:solidFill>
                  <a:schemeClr val="accent6"/>
                </a:solidFill>
              </a:rPr>
              <a:t>strategies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 to adopt in order to use them </a:t>
            </a:r>
            <a:r>
              <a:rPr lang="en-GB" sz="2400" b="1" dirty="0">
                <a:solidFill>
                  <a:schemeClr val="accent6"/>
                </a:solidFill>
              </a:rPr>
              <a:t>effectively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n-GB" dirty="0">
              <a:solidFill>
                <a:srgbClr val="7030A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3147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6727" t="21345" r="11917" b="9163"/>
          <a:stretch/>
        </p:blipFill>
        <p:spPr>
          <a:xfrm>
            <a:off x="4256867" y="1627322"/>
            <a:ext cx="7935133" cy="508344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6583" y="2034784"/>
            <a:ext cx="40764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Use the other side of your revision timetable to set your 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goals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identify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 where your 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focus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 should be.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There is also a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 useful list of resources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you will need to have access to in order to successfully prepare for your examinations with </a:t>
            </a:r>
            <a:r>
              <a:rPr lang="en-GB" sz="2400" b="1" dirty="0">
                <a:solidFill>
                  <a:schemeClr val="accent6"/>
                </a:solidFill>
              </a:rPr>
              <a:t>strategies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 to adopt in order to use them </a:t>
            </a:r>
            <a:r>
              <a:rPr lang="en-GB" sz="2400" b="1" dirty="0">
                <a:solidFill>
                  <a:schemeClr val="accent6"/>
                </a:solidFill>
              </a:rPr>
              <a:t>effectively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824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9540" y="1833055"/>
            <a:ext cx="35805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Complete the table: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7998" t="21556" r="10010" b="11282"/>
          <a:stretch/>
        </p:blipFill>
        <p:spPr>
          <a:xfrm>
            <a:off x="4194873" y="1689314"/>
            <a:ext cx="7997127" cy="491296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9272" y="2508849"/>
            <a:ext cx="408560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Plot in your commitments outside of school – label with ‘C’ followed by activity </a:t>
            </a: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e.g. </a:t>
            </a: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 – Athletics Training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 hours where you can carry out </a:t>
            </a:r>
            <a:r>
              <a:rPr lang="en-GB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40 minutes of quality revision 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either in school or at home – label with ‘R’ followed by subject </a:t>
            </a: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e.g. </a:t>
            </a: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 – ICT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 hours where you can reserve time for additional revision based on personal need that week – label with </a:t>
            </a: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R-Reserve</a:t>
            </a: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4124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493" t="22405" r="10010" b="9587"/>
          <a:stretch/>
        </p:blipFill>
        <p:spPr>
          <a:xfrm>
            <a:off x="4200041" y="1627322"/>
            <a:ext cx="7656163" cy="49749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9540" y="1833055"/>
            <a:ext cx="3580501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See example: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This example has also used a colour system to highlight (based on learning cycle):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Subjects where I may be underperforming in </a:t>
            </a:r>
            <a:r>
              <a:rPr lang="en-GB" sz="2000" b="1" dirty="0">
                <a:solidFill>
                  <a:srgbClr val="00B0F0"/>
                </a:solidFill>
              </a:rPr>
              <a:t>Blue</a:t>
            </a:r>
          </a:p>
          <a:p>
            <a:pPr>
              <a:tabLst>
                <a:tab pos="2865755" algn="ctr"/>
                <a:tab pos="5731510" algn="r"/>
              </a:tabLst>
            </a:pP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Subjects where I may be on track to achieve target in </a:t>
            </a:r>
            <a:r>
              <a:rPr lang="en-GB" sz="2000" b="1" dirty="0">
                <a:solidFill>
                  <a:schemeClr val="accent2">
                    <a:lumMod val="75000"/>
                  </a:schemeClr>
                </a:solidFill>
              </a:rPr>
              <a:t>Amber</a:t>
            </a:r>
          </a:p>
          <a:p>
            <a:pPr>
              <a:tabLst>
                <a:tab pos="2865755" algn="ctr"/>
                <a:tab pos="5731510" algn="r"/>
              </a:tabLst>
            </a:pPr>
            <a:endParaRPr lang="en-GB" sz="2000" b="1" dirty="0">
              <a:solidFill>
                <a:srgbClr val="00B0F0"/>
              </a:solidFill>
            </a:endParaRPr>
          </a:p>
          <a:p>
            <a:pPr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Subjects where I may be predicted to achieve above target in </a:t>
            </a:r>
            <a:r>
              <a:rPr lang="en-GB" sz="2000" b="1" dirty="0">
                <a:solidFill>
                  <a:srgbClr val="7030A0"/>
                </a:solidFill>
              </a:rPr>
              <a:t>Purple</a:t>
            </a:r>
          </a:p>
        </p:txBody>
      </p:sp>
    </p:spTree>
    <p:extLst>
      <p:ext uri="{BB962C8B-B14F-4D97-AF65-F5344CB8AC3E}">
        <p14:creationId xmlns:p14="http://schemas.microsoft.com/office/powerpoint/2010/main" val="378743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4553" y="2034784"/>
            <a:ext cx="1200744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3200" b="1" dirty="0">
                <a:solidFill>
                  <a:srgbClr val="7030A0"/>
                </a:solidFill>
              </a:rPr>
              <a:t>Tips for revision:</a:t>
            </a:r>
            <a:endParaRPr lang="en-GB" sz="2000" b="1" dirty="0">
              <a:solidFill>
                <a:srgbClr val="7030A0"/>
              </a:solidFill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Gather all the resources you need to revise – organise them by subject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Utilise your revision timetable – balanced across all subjects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Stick to your timetable/revision plan but amend if necessary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Stick to your commitments such as clubs that you might attend and revise around these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Mornings are optimal times for revising – try to avoid revising too late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Make use of time/space immediately after school for revision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35-40 minutes is optimal time for revision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Find a space to revise that is quiet/free of distractions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chemeClr val="accent6"/>
                </a:solidFill>
              </a:rPr>
              <a:t>Remember: simply reading text will not make the information stick – always do something with the reading see Revision Buster 2!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Stay hydrated – drink plenty of water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Have 15 minute breaks between revision sessions as a reward – do something in this time that excites you: kick a football, play a song, use social media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000" b="1" dirty="0">
                <a:solidFill>
                  <a:srgbClr val="7030A0"/>
                </a:solidFill>
              </a:rPr>
              <a:t>For reluctant revisers – buddy up and revise with a friend!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7998" t="21556" r="10010" b="11282"/>
          <a:stretch/>
        </p:blipFill>
        <p:spPr>
          <a:xfrm>
            <a:off x="7564376" y="123561"/>
            <a:ext cx="4393682" cy="26992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31748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460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Hallam</dc:creator>
  <cp:lastModifiedBy>Matt Hallam</cp:lastModifiedBy>
  <cp:revision>8</cp:revision>
  <dcterms:created xsi:type="dcterms:W3CDTF">2016-02-29T11:36:47Z</dcterms:created>
  <dcterms:modified xsi:type="dcterms:W3CDTF">2016-05-12T06:42:18Z</dcterms:modified>
</cp:coreProperties>
</file>